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Calibri (MS)" charset="1" panose="020F0502020204030204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6894" y="0"/>
            <a:ext cx="19001916" cy="10287000"/>
          </a:xfrm>
          <a:custGeom>
            <a:avLst/>
            <a:gdLst/>
            <a:ahLst/>
            <a:cxnLst/>
            <a:rect r="r" b="b" t="t" l="l"/>
            <a:pathLst>
              <a:path h="10287000" w="19001916">
                <a:moveTo>
                  <a:pt x="0" y="0"/>
                </a:moveTo>
                <a:lnTo>
                  <a:pt x="19001916" y="0"/>
                </a:lnTo>
                <a:lnTo>
                  <a:pt x="1900191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52" r="0" b="-11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640" y="8581132"/>
            <a:ext cx="16118543" cy="1205625"/>
          </a:xfrm>
          <a:custGeom>
            <a:avLst/>
            <a:gdLst/>
            <a:ahLst/>
            <a:cxnLst/>
            <a:rect r="r" b="b" t="t" l="l"/>
            <a:pathLst>
              <a:path h="1205625" w="16118543">
                <a:moveTo>
                  <a:pt x="0" y="0"/>
                </a:moveTo>
                <a:lnTo>
                  <a:pt x="16118543" y="0"/>
                </a:lnTo>
                <a:lnTo>
                  <a:pt x="16118543" y="1205624"/>
                </a:lnTo>
                <a:lnTo>
                  <a:pt x="0" y="1205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38235" r="-17888" b="-14832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76615" y="7352518"/>
            <a:ext cx="2220274" cy="2434238"/>
          </a:xfrm>
          <a:custGeom>
            <a:avLst/>
            <a:gdLst/>
            <a:ahLst/>
            <a:cxnLst/>
            <a:rect r="r" b="b" t="t" l="l"/>
            <a:pathLst>
              <a:path h="2434238" w="2220274">
                <a:moveTo>
                  <a:pt x="0" y="0"/>
                </a:moveTo>
                <a:lnTo>
                  <a:pt x="2220274" y="0"/>
                </a:lnTo>
                <a:lnTo>
                  <a:pt x="2220274" y="2434238"/>
                </a:lnTo>
                <a:lnTo>
                  <a:pt x="0" y="24342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38235" r="-1627992" b="-14832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115" y="171425"/>
            <a:ext cx="10584202" cy="842184"/>
          </a:xfrm>
          <a:custGeom>
            <a:avLst/>
            <a:gdLst/>
            <a:ahLst/>
            <a:cxnLst/>
            <a:rect r="r" b="b" t="t" l="l"/>
            <a:pathLst>
              <a:path h="842184" w="10584202">
                <a:moveTo>
                  <a:pt x="0" y="0"/>
                </a:moveTo>
                <a:lnTo>
                  <a:pt x="10584202" y="0"/>
                </a:lnTo>
                <a:lnTo>
                  <a:pt x="10584202" y="842184"/>
                </a:lnTo>
                <a:lnTo>
                  <a:pt x="0" y="842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00" t="-144963" r="-184214" b="-184410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8209" y="6146893"/>
            <a:ext cx="16118543" cy="1205625"/>
          </a:xfrm>
          <a:custGeom>
            <a:avLst/>
            <a:gdLst/>
            <a:ahLst/>
            <a:cxnLst/>
            <a:rect r="r" b="b" t="t" l="l"/>
            <a:pathLst>
              <a:path h="1205625" w="16118543">
                <a:moveTo>
                  <a:pt x="0" y="0"/>
                </a:moveTo>
                <a:lnTo>
                  <a:pt x="16118543" y="0"/>
                </a:lnTo>
                <a:lnTo>
                  <a:pt x="16118543" y="1205625"/>
                </a:lnTo>
                <a:lnTo>
                  <a:pt x="0" y="1205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38235" r="-17888" b="-14832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96415" y="5644248"/>
            <a:ext cx="10552099" cy="1105458"/>
          </a:xfrm>
          <a:custGeom>
            <a:avLst/>
            <a:gdLst/>
            <a:ahLst/>
            <a:cxnLst/>
            <a:rect r="r" b="b" t="t" l="l"/>
            <a:pathLst>
              <a:path h="1105458" w="10552099">
                <a:moveTo>
                  <a:pt x="0" y="0"/>
                </a:moveTo>
                <a:lnTo>
                  <a:pt x="10552099" y="0"/>
                </a:lnTo>
                <a:lnTo>
                  <a:pt x="10552099" y="1105458"/>
                </a:lnTo>
                <a:lnTo>
                  <a:pt x="0" y="1105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496" t="-461442" r="-23660" b="-228688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396415" y="8004638"/>
            <a:ext cx="3151903" cy="890413"/>
          </a:xfrm>
          <a:custGeom>
            <a:avLst/>
            <a:gdLst/>
            <a:ahLst/>
            <a:cxnLst/>
            <a:rect r="r" b="b" t="t" l="l"/>
            <a:pathLst>
              <a:path h="890413" w="3151903">
                <a:moveTo>
                  <a:pt x="0" y="0"/>
                </a:moveTo>
                <a:lnTo>
                  <a:pt x="3151903" y="0"/>
                </a:lnTo>
                <a:lnTo>
                  <a:pt x="3151903" y="890413"/>
                </a:lnTo>
                <a:lnTo>
                  <a:pt x="0" y="8904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0640" y="6816335"/>
            <a:ext cx="4422190" cy="3124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3"/>
              </a:lnSpc>
            </a:pPr>
            <a:r>
              <a:rPr lang="en-US" sz="351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You are 4 times more likely to quit with support today!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Scan the QR code for a referral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178120" y="171425"/>
            <a:ext cx="1961678" cy="1053225"/>
          </a:xfrm>
          <a:custGeom>
            <a:avLst/>
            <a:gdLst/>
            <a:ahLst/>
            <a:cxnLst/>
            <a:rect r="r" b="b" t="t" l="l"/>
            <a:pathLst>
              <a:path h="1053225" w="1961678">
                <a:moveTo>
                  <a:pt x="0" y="0"/>
                </a:moveTo>
                <a:lnTo>
                  <a:pt x="1961678" y="0"/>
                </a:lnTo>
                <a:lnTo>
                  <a:pt x="1961678" y="1053225"/>
                </a:lnTo>
                <a:lnTo>
                  <a:pt x="0" y="1053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30586" r="-868656" b="-184256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231140" y="210270"/>
            <a:ext cx="1607988" cy="842184"/>
          </a:xfrm>
          <a:custGeom>
            <a:avLst/>
            <a:gdLst/>
            <a:ahLst/>
            <a:cxnLst/>
            <a:rect r="r" b="b" t="t" l="l"/>
            <a:pathLst>
              <a:path h="842184" w="1607988">
                <a:moveTo>
                  <a:pt x="0" y="0"/>
                </a:moveTo>
                <a:lnTo>
                  <a:pt x="1607988" y="0"/>
                </a:lnTo>
                <a:lnTo>
                  <a:pt x="1607988" y="842184"/>
                </a:lnTo>
                <a:lnTo>
                  <a:pt x="0" y="842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1542" t="-144963" r="-1583613" b="-184410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288485" y="2205321"/>
            <a:ext cx="851312" cy="842184"/>
          </a:xfrm>
          <a:custGeom>
            <a:avLst/>
            <a:gdLst/>
            <a:ahLst/>
            <a:cxnLst/>
            <a:rect r="r" b="b" t="t" l="l"/>
            <a:pathLst>
              <a:path h="842184" w="851312">
                <a:moveTo>
                  <a:pt x="0" y="0"/>
                </a:moveTo>
                <a:lnTo>
                  <a:pt x="851313" y="0"/>
                </a:lnTo>
                <a:lnTo>
                  <a:pt x="851313" y="842184"/>
                </a:lnTo>
                <a:lnTo>
                  <a:pt x="0" y="842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2423" t="-144963" r="-2941653" b="-1844106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886079" y="381971"/>
            <a:ext cx="425656" cy="421092"/>
          </a:xfrm>
          <a:custGeom>
            <a:avLst/>
            <a:gdLst/>
            <a:ahLst/>
            <a:cxnLst/>
            <a:rect r="r" b="b" t="t" l="l"/>
            <a:pathLst>
              <a:path h="421092" w="425656">
                <a:moveTo>
                  <a:pt x="0" y="0"/>
                </a:moveTo>
                <a:lnTo>
                  <a:pt x="425656" y="0"/>
                </a:lnTo>
                <a:lnTo>
                  <a:pt x="425656" y="421092"/>
                </a:lnTo>
                <a:lnTo>
                  <a:pt x="0" y="421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2423" t="-144963" r="-2941653" b="-184410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003991" y="210270"/>
            <a:ext cx="296592" cy="707540"/>
          </a:xfrm>
          <a:custGeom>
            <a:avLst/>
            <a:gdLst/>
            <a:ahLst/>
            <a:cxnLst/>
            <a:rect r="r" b="b" t="t" l="l"/>
            <a:pathLst>
              <a:path h="707540" w="296592">
                <a:moveTo>
                  <a:pt x="0" y="0"/>
                </a:moveTo>
                <a:lnTo>
                  <a:pt x="296592" y="0"/>
                </a:lnTo>
                <a:lnTo>
                  <a:pt x="296592" y="707540"/>
                </a:lnTo>
                <a:lnTo>
                  <a:pt x="0" y="7075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5293" t="-170623" r="-9440464" b="-221599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9237" y="116927"/>
            <a:ext cx="1097317" cy="970359"/>
          </a:xfrm>
          <a:custGeom>
            <a:avLst/>
            <a:gdLst/>
            <a:ahLst/>
            <a:cxnLst/>
            <a:rect r="r" b="b" t="t" l="l"/>
            <a:pathLst>
              <a:path h="970359" w="1097317">
                <a:moveTo>
                  <a:pt x="0" y="0"/>
                </a:moveTo>
                <a:lnTo>
                  <a:pt x="1097317" y="0"/>
                </a:lnTo>
                <a:lnTo>
                  <a:pt x="1097317" y="970359"/>
                </a:lnTo>
                <a:lnTo>
                  <a:pt x="0" y="970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414" t="-144963" r="-2969796" b="-1844106"/>
            </a:stretch>
          </a:blipFill>
        </p:spPr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383311" y="6780373"/>
            <a:ext cx="3521378" cy="35213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DAG1MIMV0Z8</dc:identifier>
  <dcterms:modified xsi:type="dcterms:W3CDTF">2011-08-01T06:04:30Z</dcterms:modified>
  <cp:revision>1</cp:revision>
  <dc:title>New Screen Smokefree8.10</dc:title>
</cp:coreProperties>
</file>